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776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F8F3E-B409-B942-B945-79217AFA84C7}" type="datetimeFigureOut">
              <a:rPr lang="es-ES" smtClean="0"/>
              <a:t>27-12-17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D9D8A-D928-E444-808B-B1BD40C9F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4999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F8F3E-B409-B942-B945-79217AFA84C7}" type="datetimeFigureOut">
              <a:rPr lang="es-ES" smtClean="0"/>
              <a:t>27-12-17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D9D8A-D928-E444-808B-B1BD40C9F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7435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F8F3E-B409-B942-B945-79217AFA84C7}" type="datetimeFigureOut">
              <a:rPr lang="es-ES" smtClean="0"/>
              <a:t>27-12-17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D9D8A-D928-E444-808B-B1BD40C9F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5684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F8F3E-B409-B942-B945-79217AFA84C7}" type="datetimeFigureOut">
              <a:rPr lang="es-ES" smtClean="0"/>
              <a:t>27-12-17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D9D8A-D928-E444-808B-B1BD40C9F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6026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F8F3E-B409-B942-B945-79217AFA84C7}" type="datetimeFigureOut">
              <a:rPr lang="es-ES" smtClean="0"/>
              <a:t>27-12-17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D9D8A-D928-E444-808B-B1BD40C9F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2431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F8F3E-B409-B942-B945-79217AFA84C7}" type="datetimeFigureOut">
              <a:rPr lang="es-ES" smtClean="0"/>
              <a:t>27-12-17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D9D8A-D928-E444-808B-B1BD40C9F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0277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F8F3E-B409-B942-B945-79217AFA84C7}" type="datetimeFigureOut">
              <a:rPr lang="es-ES" smtClean="0"/>
              <a:t>27-12-17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D9D8A-D928-E444-808B-B1BD40C9F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8821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F8F3E-B409-B942-B945-79217AFA84C7}" type="datetimeFigureOut">
              <a:rPr lang="es-ES" smtClean="0"/>
              <a:t>27-12-17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D9D8A-D928-E444-808B-B1BD40C9F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2022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F8F3E-B409-B942-B945-79217AFA84C7}" type="datetimeFigureOut">
              <a:rPr lang="es-ES" smtClean="0"/>
              <a:t>27-12-17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D9D8A-D928-E444-808B-B1BD40C9F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802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F8F3E-B409-B942-B945-79217AFA84C7}" type="datetimeFigureOut">
              <a:rPr lang="es-ES" smtClean="0"/>
              <a:t>27-12-17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D9D8A-D928-E444-808B-B1BD40C9F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8688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F8F3E-B409-B942-B945-79217AFA84C7}" type="datetimeFigureOut">
              <a:rPr lang="es-ES" smtClean="0"/>
              <a:t>27-12-17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D9D8A-D928-E444-808B-B1BD40C9F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7319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F8F3E-B409-B942-B945-79217AFA84C7}" type="datetimeFigureOut">
              <a:rPr lang="es-ES" smtClean="0"/>
              <a:t>27-12-17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D9D8A-D928-E444-808B-B1BD40C9F155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5691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ARC-jacket-for-we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62" y="1360536"/>
            <a:ext cx="8190261" cy="3584994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879032" y="503803"/>
            <a:ext cx="1413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7 </a:t>
            </a:r>
            <a:r>
              <a:rPr lang="es-ES" dirty="0" err="1" smtClean="0"/>
              <a:t>Cms</a:t>
            </a:r>
            <a:r>
              <a:rPr lang="es-ES" dirty="0" smtClean="0"/>
              <a:t>. </a:t>
            </a:r>
            <a:r>
              <a:rPr lang="es-ES" dirty="0" err="1" smtClean="0"/>
              <a:t>each</a:t>
            </a:r>
            <a:r>
              <a:rPr lang="es-ES" dirty="0" smtClean="0"/>
              <a:t> </a:t>
            </a:r>
            <a:r>
              <a:rPr lang="es-ES" dirty="0" err="1" smtClean="0"/>
              <a:t>flap</a:t>
            </a:r>
            <a:endParaRPr lang="es-ES" dirty="0"/>
          </a:p>
        </p:txBody>
      </p:sp>
      <p:sp>
        <p:nvSpPr>
          <p:cNvPr id="8" name="Abrir llave 7"/>
          <p:cNvSpPr/>
          <p:nvPr/>
        </p:nvSpPr>
        <p:spPr>
          <a:xfrm rot="16200000">
            <a:off x="1268751" y="348945"/>
            <a:ext cx="388471" cy="143685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Abrir llave 11"/>
          <p:cNvSpPr/>
          <p:nvPr/>
        </p:nvSpPr>
        <p:spPr>
          <a:xfrm rot="16200000">
            <a:off x="8022163" y="355898"/>
            <a:ext cx="388471" cy="143685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/>
          <p:cNvSpPr txBox="1"/>
          <p:nvPr/>
        </p:nvSpPr>
        <p:spPr>
          <a:xfrm>
            <a:off x="7521564" y="333037"/>
            <a:ext cx="1413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7 </a:t>
            </a:r>
            <a:r>
              <a:rPr lang="es-ES" dirty="0" err="1" smtClean="0"/>
              <a:t>Cms</a:t>
            </a:r>
            <a:r>
              <a:rPr lang="es-ES" dirty="0" smtClean="0"/>
              <a:t>. </a:t>
            </a:r>
            <a:r>
              <a:rPr lang="es-ES" dirty="0" err="1" smtClean="0"/>
              <a:t>each</a:t>
            </a:r>
            <a:r>
              <a:rPr lang="es-ES" dirty="0" smtClean="0"/>
              <a:t> </a:t>
            </a:r>
            <a:r>
              <a:rPr lang="es-ES" dirty="0" err="1" smtClean="0"/>
              <a:t>flap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380280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</Words>
  <Application>Microsoft Macintosh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 </dc:creator>
  <cp:lastModifiedBy>User </cp:lastModifiedBy>
  <cp:revision>5</cp:revision>
  <dcterms:created xsi:type="dcterms:W3CDTF">2017-12-27T21:53:34Z</dcterms:created>
  <dcterms:modified xsi:type="dcterms:W3CDTF">2017-12-27T22:00:10Z</dcterms:modified>
</cp:coreProperties>
</file>